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1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4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31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92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0035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8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93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72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87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383C66-29AB-A345-8F49-EE2FAC9F490A}" type="datetimeFigureOut">
              <a:rPr kumimoji="1" lang="ja-JP" altLang="en-US" smtClean="0"/>
              <a:t>2024/10/1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41FE6-2F12-8543-BB34-5D1932218D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47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CC1C7EE-A54B-50D8-A960-CA014051DD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06000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4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3D06EC-D156-268C-281D-23D1CBC13D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76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217C3E6-377E-60BD-1591-F914F5F24A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C9BBFAE-92DC-823E-A6B3-7390D39F63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1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ーブル&#10;&#10;自動的に生成された説明">
            <a:extLst>
              <a:ext uri="{FF2B5EF4-FFF2-40B4-BE49-F238E27FC236}">
                <a16:creationId xmlns:a16="http://schemas.microsoft.com/office/drawing/2014/main" id="{E482A7AA-A1E8-DA84-06CD-1B84C4BC16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7061483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9356BE9-ED64-5410-45F2-9DA3F15D7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64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03C472-A906-6DA1-68C4-9E4206C11C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20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6AC4BAA-7688-91EC-07AE-67539FFD86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2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白い背景にある&#10;&#10;低い精度で自動的に生成された説明">
            <a:extLst>
              <a:ext uri="{FF2B5EF4-FFF2-40B4-BE49-F238E27FC236}">
                <a16:creationId xmlns:a16="http://schemas.microsoft.com/office/drawing/2014/main" id="{313307BA-38ED-9BD9-E3E6-019DA51F32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906000" cy="7061483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E598F6-9FDF-B81E-6338-69A0747F4FDF}"/>
              </a:ext>
            </a:extLst>
          </p:cNvPr>
          <p:cNvSpPr/>
          <p:nvPr/>
        </p:nvSpPr>
        <p:spPr>
          <a:xfrm>
            <a:off x="643943" y="4724400"/>
            <a:ext cx="5807657" cy="180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3332A6-D883-3C15-538C-05BA447A8A65}"/>
              </a:ext>
            </a:extLst>
          </p:cNvPr>
          <p:cNvSpPr txBox="1"/>
          <p:nvPr/>
        </p:nvSpPr>
        <p:spPr>
          <a:xfrm>
            <a:off x="738388" y="4902981"/>
            <a:ext cx="5713212" cy="144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媒体運営元｜株式会社トラストワイズプロダクション  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https://trust-</a:t>
            </a:r>
            <a:r>
              <a:rPr lang="en-US" altLang="ja-JP" sz="1200" dirty="0" err="1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ysp.co.jp</a:t>
            </a:r>
            <a:r>
              <a:rPr lang="en-US" altLang="ja-JP" sz="1200" dirty="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/</a:t>
            </a:r>
            <a:endParaRPr lang="ja-JP" altLang="en-US" sz="1200">
              <a:latin typeface="Noto Sans CJK JP Regular" panose="020B0500000000000000" pitchFamily="34" charset="-128"/>
              <a:ea typeface="Noto Sans CJK JP Regular" panose="020B05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媒体広告営業｜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所在地｜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連絡先｜</a:t>
            </a:r>
          </a:p>
          <a:p>
            <a:pPr>
              <a:lnSpc>
                <a:spcPct val="150000"/>
              </a:lnSpc>
            </a:pPr>
            <a:r>
              <a:rPr lang="ja-JP" altLang="en-US" sz="1200"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営業担当者｜</a:t>
            </a:r>
          </a:p>
        </p:txBody>
      </p:sp>
    </p:spTree>
    <p:extLst>
      <p:ext uri="{BB962C8B-B14F-4D97-AF65-F5344CB8AC3E}">
        <p14:creationId xmlns:p14="http://schemas.microsoft.com/office/powerpoint/2010/main" val="392464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2B7B749-6BEB-4211-F6B1-EB9BE5D1C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43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70971FA-4EE6-14FF-B77B-C55B5B0B28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8F1A13D-BBAE-3682-68C4-601ACDDDB8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6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DEA3698-368E-B84E-0E1B-28EFDFFF37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7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74BAC98-8581-4B4C-DF3C-4B9775500B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95BD90E4-C2DE-E20B-5310-181218B730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5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5A92FD1-7CA8-27B4-AF36-12FAD785E7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905998" cy="70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AD16DA5-54E8-E0BB-4871-38A5661CF5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3165" cy="706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01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25</Words>
  <Application>Microsoft Macintosh PowerPoint</Application>
  <PresentationFormat>A4 210 x 297 mm</PresentationFormat>
  <Paragraphs>5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Noto Sans CJK JP Regular</vt:lpstr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3</cp:revision>
  <dcterms:created xsi:type="dcterms:W3CDTF">2024-09-13T02:35:58Z</dcterms:created>
  <dcterms:modified xsi:type="dcterms:W3CDTF">2024-10-01T00:54:46Z</dcterms:modified>
</cp:coreProperties>
</file>