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5F37D17-D8A7-09DB-A5FE-D11D9889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ダイアグラ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4403BC-F327-FBFB-22D6-BBE8C61E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9</cp:revision>
  <dcterms:created xsi:type="dcterms:W3CDTF">2025-01-28T02:44:15Z</dcterms:created>
  <dcterms:modified xsi:type="dcterms:W3CDTF">2025-02-13T03:24:01Z</dcterms:modified>
</cp:coreProperties>
</file>