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9ED77A-15F4-4B0D-F233-C090E354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82687D-C648-F436-0292-2AF8A990E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13</cp:revision>
  <dcterms:created xsi:type="dcterms:W3CDTF">2025-01-28T02:44:15Z</dcterms:created>
  <dcterms:modified xsi:type="dcterms:W3CDTF">2025-02-13T04:41:28Z</dcterms:modified>
</cp:coreProperties>
</file>