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56"/>
    <p:restoredTop sz="94658"/>
  </p:normalViewPr>
  <p:slideViewPr>
    <p:cSldViewPr snapToGrid="0">
      <p:cViewPr varScale="1">
        <p:scale>
          <a:sx n="68" d="100"/>
          <a:sy n="68" d="100"/>
        </p:scale>
        <p:origin x="3800" y="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2D1DF-13AA-9D40-A9F6-C5631C1EF70A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0259C-2BB1-3D46-9FF1-56DD8A7BE1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3150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30259C-2BB1-3D46-9FF1-56DD8A7BE1B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8366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3259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5083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3624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7598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82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82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1424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7553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4698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7965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2877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8969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7373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FD28F2-1FAF-EF4D-B02D-F6D0A7015EBB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7668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 descr="グラフィカル ユーザー インターフェイス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9EAB7926-A208-A6CC-4379-EDD2DCC121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" y="5555"/>
            <a:ext cx="7560431" cy="1068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7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グラフィカル ユーザー インターフェイス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46E4498B-69E5-7E2C-722D-D050F6E487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6" y="5555"/>
            <a:ext cx="7560431" cy="10686257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60B197E-547C-A149-F94F-FEA128971083}"/>
              </a:ext>
            </a:extLst>
          </p:cNvPr>
          <p:cNvSpPr txBox="1"/>
          <p:nvPr/>
        </p:nvSpPr>
        <p:spPr>
          <a:xfrm>
            <a:off x="9144000" y="86552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B30C0A0-BA7B-9AAF-D4FA-9BDEE3494C70}"/>
              </a:ext>
            </a:extLst>
          </p:cNvPr>
          <p:cNvSpPr txBox="1"/>
          <p:nvPr/>
        </p:nvSpPr>
        <p:spPr>
          <a:xfrm>
            <a:off x="288235" y="9770166"/>
            <a:ext cx="1961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Tel. 045-306-9818</a:t>
            </a:r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20C0710-0C14-D299-50C9-9D11901BA620}"/>
              </a:ext>
            </a:extLst>
          </p:cNvPr>
          <p:cNvSpPr txBox="1"/>
          <p:nvPr/>
        </p:nvSpPr>
        <p:spPr>
          <a:xfrm>
            <a:off x="288235" y="10045881"/>
            <a:ext cx="319046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/>
              <a:t>株式会社モバスタ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158CEB5-22C2-865C-549C-3D49563A3883}"/>
              </a:ext>
            </a:extLst>
          </p:cNvPr>
          <p:cNvSpPr txBox="1"/>
          <p:nvPr/>
        </p:nvSpPr>
        <p:spPr>
          <a:xfrm>
            <a:off x="288235" y="10225446"/>
            <a:ext cx="41261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〒</a:t>
            </a:r>
            <a:r>
              <a:rPr lang="en-US" altLang="ja-JP" sz="1000" dirty="0">
                <a:solidFill>
                  <a:srgbClr val="141413"/>
                </a:solidFill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231</a:t>
            </a:r>
            <a:r>
              <a:rPr lang="en-US" altLang="ja-JP" sz="1000" dirty="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-0862 </a:t>
            </a:r>
            <a:r>
              <a:rPr lang="ja-JP" altLang="en-US" sz="100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神奈川県横浜市中区山手町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27-5</a:t>
            </a:r>
            <a:r>
              <a:rPr lang="ja-JP" altLang="en-US" sz="100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　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https://</a:t>
            </a:r>
            <a:r>
              <a:rPr lang="en-US" altLang="ja-JP" sz="1000" dirty="0" err="1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movasta.co.jp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/</a:t>
            </a:r>
            <a:endParaRPr lang="en" altLang="ja-JP" sz="1000" dirty="0">
              <a:solidFill>
                <a:srgbClr val="141413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573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</TotalTime>
  <Words>21</Words>
  <Application>Microsoft Macintosh PowerPoint</Application>
  <PresentationFormat>ユーザー設定</PresentationFormat>
  <Paragraphs>4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Noto Sans CJK JP Regular</vt:lpstr>
      <vt:lpstr>游ゴシック</vt:lpstr>
      <vt:lpstr>Aptos</vt:lpstr>
      <vt:lpstr>Aptos Display</vt:lpstr>
      <vt:lpstr>Arial</vt:lpstr>
      <vt:lpstr>Helvetica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フジマニ フジマニ</dc:creator>
  <cp:lastModifiedBy>フジマニ フジマニ</cp:lastModifiedBy>
  <cp:revision>12</cp:revision>
  <dcterms:created xsi:type="dcterms:W3CDTF">2025-01-28T02:44:15Z</dcterms:created>
  <dcterms:modified xsi:type="dcterms:W3CDTF">2025-02-13T04:23:16Z</dcterms:modified>
</cp:coreProperties>
</file>