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D5AED7-AA53-CFE6-349A-FDC3751F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D8257C-90B6-DD26-512B-1339FA02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" y="-1"/>
            <a:ext cx="7555379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7</cp:revision>
  <dcterms:created xsi:type="dcterms:W3CDTF">2025-01-28T02:44:15Z</dcterms:created>
  <dcterms:modified xsi:type="dcterms:W3CDTF">2025-02-13T03:09:56Z</dcterms:modified>
</cp:coreProperties>
</file>