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5"/>
    <p:restoredTop sz="94615"/>
  </p:normalViewPr>
  <p:slideViewPr>
    <p:cSldViewPr snapToGrid="0">
      <p:cViewPr varScale="1">
        <p:scale>
          <a:sx n="81" d="100"/>
          <a:sy n="81" d="100"/>
        </p:scale>
        <p:origin x="408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文字が書かれた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06D6B12F-6912-3A9A-5359-D36B3B65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564362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155186B5-1DB2-947C-B64E-DC3AD6BC2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564362" cy="106918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15</cp:revision>
  <dcterms:created xsi:type="dcterms:W3CDTF">2025-01-28T02:44:15Z</dcterms:created>
  <dcterms:modified xsi:type="dcterms:W3CDTF">2025-06-17T03:50:48Z</dcterms:modified>
</cp:coreProperties>
</file>