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7"/>
    <p:restoredTop sz="94658"/>
  </p:normalViewPr>
  <p:slideViewPr>
    <p:cSldViewPr snapToGrid="0">
      <p:cViewPr varScale="1">
        <p:scale>
          <a:sx n="68" d="100"/>
          <a:sy n="68" d="100"/>
        </p:scale>
        <p:origin x="362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建物の前の道路標識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007DB60-B37F-C50A-96D8-F333A7B41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A41E8E-AEEE-AD0D-2D9A-C2CF57BB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86" y="5555"/>
            <a:ext cx="7560431" cy="1068625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F4DF45-C1E3-E900-07C7-1ADE3617AE15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E76952-4CC7-F88C-C9C4-8BAFE07A6365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28F45-381D-8716-4387-F6FE0B1A241C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9</cp:revision>
  <dcterms:created xsi:type="dcterms:W3CDTF">2025-01-28T02:44:15Z</dcterms:created>
  <dcterms:modified xsi:type="dcterms:W3CDTF">2025-06-03T00:35:27Z</dcterms:modified>
</cp:coreProperties>
</file>