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0"/>
    <p:restoredTop sz="94589"/>
  </p:normalViewPr>
  <p:slideViewPr>
    <p:cSldViewPr snapToGrid="0">
      <p:cViewPr varScale="1">
        <p:scale>
          <a:sx n="68" d="100"/>
          <a:sy n="68" d="100"/>
        </p:scale>
        <p:origin x="3976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店の看板の文字&#10;&#10;AI 生成コンテンツは誤りを含む可能性があります。">
            <a:extLst>
              <a:ext uri="{FF2B5EF4-FFF2-40B4-BE49-F238E27FC236}">
                <a16:creationId xmlns:a16="http://schemas.microsoft.com/office/drawing/2014/main" id="{20D67C88-86E5-EBE5-3AF3-0D52A1DF0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4" y="1"/>
            <a:ext cx="7564361" cy="10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, Web サイト&#10;&#10;AI 生成コンテンツは誤りを含む可能性があります。">
            <a:extLst>
              <a:ext uri="{FF2B5EF4-FFF2-40B4-BE49-F238E27FC236}">
                <a16:creationId xmlns:a16="http://schemas.microsoft.com/office/drawing/2014/main" id="{0DCF40DC-BEA3-77F1-89E0-D96EFA1BC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7564362" cy="1069181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14</cp:revision>
  <dcterms:created xsi:type="dcterms:W3CDTF">2025-01-28T02:44:15Z</dcterms:created>
  <dcterms:modified xsi:type="dcterms:W3CDTF">2025-06-13T06:45:18Z</dcterms:modified>
</cp:coreProperties>
</file>