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に掛けられた看板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7D9D03F-749E-138B-60BF-6773051D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622093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D841A49-D8CC-7ED4-5690-1D05CEE0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86" y="5555"/>
            <a:ext cx="7560431" cy="1068625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3D34AD-4277-B653-59C0-DDF57D75E14B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ADB77D-2A4E-1B27-5F0F-65F366994FD4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97F7A9-5B0F-29AD-FC06-E3AC4DD6D465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6</cp:revision>
  <dcterms:created xsi:type="dcterms:W3CDTF">2025-01-28T02:44:15Z</dcterms:created>
  <dcterms:modified xsi:type="dcterms:W3CDTF">2025-06-03T00:35:07Z</dcterms:modified>
</cp:coreProperties>
</file>