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64" r:id="rId10"/>
    <p:sldId id="266" r:id="rId11"/>
    <p:sldId id="279" r:id="rId12"/>
    <p:sldId id="270" r:id="rId1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58"/>
  </p:normalViewPr>
  <p:slideViewPr>
    <p:cSldViewPr snapToGrid="0">
      <p:cViewPr varScale="1">
        <p:scale>
          <a:sx n="106" d="100"/>
          <a:sy n="106" d="100"/>
        </p:scale>
        <p:origin x="888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3C66-29AB-A345-8F49-EE2FAC9F490A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1FE6-2F12-8543-BB34-5D1932218D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3486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3C66-29AB-A345-8F49-EE2FAC9F490A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1FE6-2F12-8543-BB34-5D1932218D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3319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3C66-29AB-A345-8F49-EE2FAC9F490A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1FE6-2F12-8543-BB34-5D1932218D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5926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3C66-29AB-A345-8F49-EE2FAC9F490A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1FE6-2F12-8543-BB34-5D1932218D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0336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3C66-29AB-A345-8F49-EE2FAC9F490A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1FE6-2F12-8543-BB34-5D1932218D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0035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3C66-29AB-A345-8F49-EE2FAC9F490A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1FE6-2F12-8543-BB34-5D1932218D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7084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3C66-29AB-A345-8F49-EE2FAC9F490A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1FE6-2F12-8543-BB34-5D1932218D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3493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3C66-29AB-A345-8F49-EE2FAC9F490A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1FE6-2F12-8543-BB34-5D1932218D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2939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3C66-29AB-A345-8F49-EE2FAC9F490A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1FE6-2F12-8543-BB34-5D1932218D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9723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3C66-29AB-A345-8F49-EE2FAC9F490A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1FE6-2F12-8543-BB34-5D1932218D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4871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3C66-29AB-A345-8F49-EE2FAC9F490A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41FE6-2F12-8543-BB34-5D1932218D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9516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5383C66-29AB-A345-8F49-EE2FAC9F490A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3841FE6-2F12-8543-BB34-5D1932218D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547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テキスト が含まれている画像&#10;&#10;自動的に生成された説明">
            <a:extLst>
              <a:ext uri="{FF2B5EF4-FFF2-40B4-BE49-F238E27FC236}">
                <a16:creationId xmlns:a16="http://schemas.microsoft.com/office/drawing/2014/main" id="{FCC1C7EE-A54B-50D8-A960-CA014051DD92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906000" cy="7061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1457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テーブル&#10;&#10;AI 生成コンテンツは誤りを含む可能性があります。">
            <a:extLst>
              <a:ext uri="{FF2B5EF4-FFF2-40B4-BE49-F238E27FC236}">
                <a16:creationId xmlns:a16="http://schemas.microsoft.com/office/drawing/2014/main" id="{B943FF06-0B34-3691-2CD5-71AE60B918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06000" cy="7008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418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グラフィカル ユーザー インターフェイス, テキスト, アプリケーション, メール&#10;&#10;AI 生成コンテンツは誤りを含む可能性があります。">
            <a:extLst>
              <a:ext uri="{FF2B5EF4-FFF2-40B4-BE49-F238E27FC236}">
                <a16:creationId xmlns:a16="http://schemas.microsoft.com/office/drawing/2014/main" id="{3B3398DB-6AFC-0548-F6CE-FFDBCD0949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06000" cy="7008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895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 descr="白い背景にある&#10;&#10;低い精度で自動的に生成された説明">
            <a:extLst>
              <a:ext uri="{FF2B5EF4-FFF2-40B4-BE49-F238E27FC236}">
                <a16:creationId xmlns:a16="http://schemas.microsoft.com/office/drawing/2014/main" id="{313307BA-38ED-9BD9-E3E6-019DA51F3289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"/>
            <a:ext cx="9906000" cy="7061483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8E598F6-9FDF-B81E-6338-69A0747F4FDF}"/>
              </a:ext>
            </a:extLst>
          </p:cNvPr>
          <p:cNvSpPr/>
          <p:nvPr/>
        </p:nvSpPr>
        <p:spPr>
          <a:xfrm>
            <a:off x="643943" y="4724400"/>
            <a:ext cx="5807657" cy="18051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F3332A6-D883-3C15-538C-05BA447A8A65}"/>
              </a:ext>
            </a:extLst>
          </p:cNvPr>
          <p:cNvSpPr txBox="1"/>
          <p:nvPr/>
        </p:nvSpPr>
        <p:spPr>
          <a:xfrm>
            <a:off x="738388" y="4902981"/>
            <a:ext cx="5713212" cy="14480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200">
                <a:latin typeface="Noto Sans CJK JP Regular" panose="020B0500000000000000" pitchFamily="34" charset="-128"/>
                <a:ea typeface="Noto Sans CJK JP Regular" panose="020B0500000000000000" pitchFamily="34" charset="-128"/>
              </a:rPr>
              <a:t>媒体運営元｜株式会社トラストワイズプロダクション  </a:t>
            </a:r>
            <a:r>
              <a:rPr lang="en-US" altLang="ja-JP" sz="1200" dirty="0">
                <a:latin typeface="Noto Sans CJK JP Regular" panose="020B0500000000000000" pitchFamily="34" charset="-128"/>
                <a:ea typeface="Noto Sans CJK JP Regular" panose="020B0500000000000000" pitchFamily="34" charset="-128"/>
              </a:rPr>
              <a:t>https://trust-</a:t>
            </a:r>
            <a:r>
              <a:rPr lang="en-US" altLang="ja-JP" sz="1200" dirty="0" err="1">
                <a:latin typeface="Noto Sans CJK JP Regular" panose="020B0500000000000000" pitchFamily="34" charset="-128"/>
                <a:ea typeface="Noto Sans CJK JP Regular" panose="020B0500000000000000" pitchFamily="34" charset="-128"/>
              </a:rPr>
              <a:t>ysp.co.jp</a:t>
            </a:r>
            <a:r>
              <a:rPr lang="en-US" altLang="ja-JP" sz="1200" dirty="0">
                <a:latin typeface="Noto Sans CJK JP Regular" panose="020B0500000000000000" pitchFamily="34" charset="-128"/>
                <a:ea typeface="Noto Sans CJK JP Regular" panose="020B0500000000000000" pitchFamily="34" charset="-128"/>
              </a:rPr>
              <a:t>/</a:t>
            </a:r>
            <a:endParaRPr lang="ja-JP" altLang="en-US" sz="1200">
              <a:latin typeface="Noto Sans CJK JP Regular" panose="020B0500000000000000" pitchFamily="34" charset="-128"/>
              <a:ea typeface="Noto Sans CJK JP Regular" panose="020B0500000000000000" pitchFamily="34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200">
                <a:latin typeface="Noto Sans CJK JP Regular" panose="020B0500000000000000" pitchFamily="34" charset="-128"/>
                <a:ea typeface="Noto Sans CJK JP Regular" panose="020B0500000000000000" pitchFamily="34" charset="-128"/>
              </a:rPr>
              <a:t>媒体広告営業｜</a:t>
            </a:r>
          </a:p>
          <a:p>
            <a:pPr>
              <a:lnSpc>
                <a:spcPct val="150000"/>
              </a:lnSpc>
            </a:pPr>
            <a:r>
              <a:rPr lang="ja-JP" altLang="en-US" sz="1200">
                <a:latin typeface="Noto Sans CJK JP Regular" panose="020B0500000000000000" pitchFamily="34" charset="-128"/>
                <a:ea typeface="Noto Sans CJK JP Regular" panose="020B0500000000000000" pitchFamily="34" charset="-128"/>
              </a:rPr>
              <a:t>所在地｜</a:t>
            </a:r>
          </a:p>
          <a:p>
            <a:pPr>
              <a:lnSpc>
                <a:spcPct val="150000"/>
              </a:lnSpc>
            </a:pPr>
            <a:r>
              <a:rPr lang="ja-JP" altLang="en-US" sz="1200">
                <a:latin typeface="Noto Sans CJK JP Regular" panose="020B0500000000000000" pitchFamily="34" charset="-128"/>
                <a:ea typeface="Noto Sans CJK JP Regular" panose="020B0500000000000000" pitchFamily="34" charset="-128"/>
              </a:rPr>
              <a:t>連絡先｜</a:t>
            </a:r>
          </a:p>
          <a:p>
            <a:pPr>
              <a:lnSpc>
                <a:spcPct val="150000"/>
              </a:lnSpc>
            </a:pPr>
            <a:r>
              <a:rPr lang="ja-JP" altLang="en-US" sz="1200">
                <a:latin typeface="Noto Sans CJK JP Regular" panose="020B0500000000000000" pitchFamily="34" charset="-128"/>
                <a:ea typeface="Noto Sans CJK JP Regular" panose="020B0500000000000000" pitchFamily="34" charset="-128"/>
              </a:rPr>
              <a:t>営業担当者｜</a:t>
            </a:r>
          </a:p>
        </p:txBody>
      </p:sp>
    </p:spTree>
    <p:extLst>
      <p:ext uri="{BB962C8B-B14F-4D97-AF65-F5344CB8AC3E}">
        <p14:creationId xmlns:p14="http://schemas.microsoft.com/office/powerpoint/2010/main" val="3924647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グラフィカル ユーザー インターフェイス&#10;&#10;AI 生成コンテンツは誤りを含む可能性があります。">
            <a:extLst>
              <a:ext uri="{FF2B5EF4-FFF2-40B4-BE49-F238E27FC236}">
                <a16:creationId xmlns:a16="http://schemas.microsoft.com/office/drawing/2014/main" id="{D190D9FD-D6FD-9660-D021-EE4F9E139F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06000" cy="7008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530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グラフ, ダイアグラム&#10;&#10;AI 生成コンテンツは誤りを含む可能性があります。">
            <a:extLst>
              <a:ext uri="{FF2B5EF4-FFF2-40B4-BE49-F238E27FC236}">
                <a16:creationId xmlns:a16="http://schemas.microsoft.com/office/drawing/2014/main" id="{1E722060-438D-F089-4B73-951FDB967B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06000" cy="7008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121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テーブル&#10;&#10;AI 生成コンテンツは誤りを含む可能性があります。">
            <a:extLst>
              <a:ext uri="{FF2B5EF4-FFF2-40B4-BE49-F238E27FC236}">
                <a16:creationId xmlns:a16="http://schemas.microsoft.com/office/drawing/2014/main" id="{9E395D80-98F5-5F67-16AD-0AF9E1C99B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06000" cy="7008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724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タイムライン&#10;&#10;AI 生成コンテンツは誤りを含む可能性があります。">
            <a:extLst>
              <a:ext uri="{FF2B5EF4-FFF2-40B4-BE49-F238E27FC236}">
                <a16:creationId xmlns:a16="http://schemas.microsoft.com/office/drawing/2014/main" id="{0E252AFE-AE0E-59CC-B497-CB365E3650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06000" cy="7008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6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グラフィカル ユーザー インターフェイス が含まれている画像&#10;&#10;AI 生成コンテンツは誤りを含む可能性があります。">
            <a:extLst>
              <a:ext uri="{FF2B5EF4-FFF2-40B4-BE49-F238E27FC236}">
                <a16:creationId xmlns:a16="http://schemas.microsoft.com/office/drawing/2014/main" id="{6AF81D82-64A1-8D27-EBF7-B493533CD3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906000" cy="7008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920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グラフィカル ユーザー インターフェイス, テキスト&#10;&#10;AI 生成コンテンツは誤りを含む可能性があります。">
            <a:extLst>
              <a:ext uri="{FF2B5EF4-FFF2-40B4-BE49-F238E27FC236}">
                <a16:creationId xmlns:a16="http://schemas.microsoft.com/office/drawing/2014/main" id="{DC213540-C1CC-FB50-CC3E-ABE712DF97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06000" cy="7008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450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グラフィカル ユーザー インターフェイス, テキスト, アプリケーション, メール&#10;&#10;AI 生成コンテンツは誤りを含む可能性があります。">
            <a:extLst>
              <a:ext uri="{FF2B5EF4-FFF2-40B4-BE49-F238E27FC236}">
                <a16:creationId xmlns:a16="http://schemas.microsoft.com/office/drawing/2014/main" id="{BB7881E2-D7E8-F132-5597-E3B59F7C82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06000" cy="7008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359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テーブル&#10;&#10;AI 生成コンテンツは誤りを含む可能性があります。">
            <a:extLst>
              <a:ext uri="{FF2B5EF4-FFF2-40B4-BE49-F238E27FC236}">
                <a16:creationId xmlns:a16="http://schemas.microsoft.com/office/drawing/2014/main" id="{27B48468-D754-D046-325D-C861D1D991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906000" cy="7008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901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</TotalTime>
  <Words>25</Words>
  <Application>Microsoft Macintosh PowerPoint</Application>
  <PresentationFormat>A4 210 x 297 mm</PresentationFormat>
  <Paragraphs>5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7" baseType="lpstr">
      <vt:lpstr>Noto Sans CJK JP Regular</vt:lpstr>
      <vt:lpstr>Aptos</vt:lpstr>
      <vt:lpstr>Aptos Display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フジマニ フジマニ</dc:creator>
  <cp:lastModifiedBy>フジマニ フジマニ</cp:lastModifiedBy>
  <cp:revision>5</cp:revision>
  <dcterms:created xsi:type="dcterms:W3CDTF">2024-09-13T02:35:58Z</dcterms:created>
  <dcterms:modified xsi:type="dcterms:W3CDTF">2025-07-22T08:41:06Z</dcterms:modified>
</cp:coreProperties>
</file>