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2"/>
    <p:restoredTop sz="94563"/>
  </p:normalViewPr>
  <p:slideViewPr>
    <p:cSldViewPr snapToGrid="0">
      <p:cViewPr varScale="1">
        <p:scale>
          <a:sx n="81" d="100"/>
          <a:sy n="81" d="100"/>
        </p:scale>
        <p:origin x="413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2025/9/16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1464B567-FC3D-DC2E-5C66-E64F494F9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5555"/>
            <a:ext cx="7558088" cy="106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9836CE9-7B05-D043-25C4-D9901520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18</cp:revision>
  <dcterms:created xsi:type="dcterms:W3CDTF">2025-01-28T02:44:15Z</dcterms:created>
  <dcterms:modified xsi:type="dcterms:W3CDTF">2025-09-16T02:38:44Z</dcterms:modified>
</cp:coreProperties>
</file>