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70" r:id="rId1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6" d="100"/>
          <a:sy n="106" d="100"/>
        </p:scale>
        <p:origin x="88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48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31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92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33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035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08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49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93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2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87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51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383C66-29AB-A345-8F49-EE2FAC9F490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41FE6-2F12-8543-BB34-5D1932218D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4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FCC1C7EE-A54B-50D8-A960-CA014051DD9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06000" cy="706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145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4E4D92C4-C4BF-B365-D335-56A804FC7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700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0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7AB68FAD-3277-F607-D633-814C41A7F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9906000" cy="700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576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1C868EBE-DC62-A160-ECC6-FB432455D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906000" cy="700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1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白い背景にある&#10;&#10;低い精度で自動的に生成された説明">
            <a:extLst>
              <a:ext uri="{FF2B5EF4-FFF2-40B4-BE49-F238E27FC236}">
                <a16:creationId xmlns:a16="http://schemas.microsoft.com/office/drawing/2014/main" id="{313307BA-38ED-9BD9-E3E6-019DA51F328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9906000" cy="7061483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8E598F6-9FDF-B81E-6338-69A0747F4FDF}"/>
              </a:ext>
            </a:extLst>
          </p:cNvPr>
          <p:cNvSpPr/>
          <p:nvPr/>
        </p:nvSpPr>
        <p:spPr>
          <a:xfrm>
            <a:off x="643943" y="4724400"/>
            <a:ext cx="5807657" cy="1805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F3332A6-D883-3C15-538C-05BA447A8A65}"/>
              </a:ext>
            </a:extLst>
          </p:cNvPr>
          <p:cNvSpPr txBox="1"/>
          <p:nvPr/>
        </p:nvSpPr>
        <p:spPr>
          <a:xfrm>
            <a:off x="738388" y="4902981"/>
            <a:ext cx="5713212" cy="144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媒体運営元｜株式会社トラストワイズプロダクション  </a:t>
            </a:r>
            <a:r>
              <a:rPr lang="en-US" altLang="ja-JP" sz="1200" dirty="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https://trust-</a:t>
            </a:r>
            <a:r>
              <a:rPr lang="en-US" altLang="ja-JP" sz="1200" dirty="0" err="1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ysp.co.jp</a:t>
            </a:r>
            <a:r>
              <a:rPr lang="en-US" altLang="ja-JP" sz="1200" dirty="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/</a:t>
            </a:r>
            <a:endParaRPr lang="ja-JP" altLang="en-US" sz="1200"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媒体広告営業｜</a:t>
            </a: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所在地｜</a:t>
            </a: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連絡先｜</a:t>
            </a:r>
          </a:p>
          <a:p>
            <a:pPr>
              <a:lnSpc>
                <a:spcPct val="150000"/>
              </a:lnSpc>
            </a:pPr>
            <a:r>
              <a:rPr lang="ja-JP" altLang="en-US" sz="1200"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営業担当者｜</a:t>
            </a:r>
          </a:p>
        </p:txBody>
      </p:sp>
    </p:spTree>
    <p:extLst>
      <p:ext uri="{BB962C8B-B14F-4D97-AF65-F5344CB8AC3E}">
        <p14:creationId xmlns:p14="http://schemas.microsoft.com/office/powerpoint/2010/main" val="392464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2CBD83B7-06A9-CC60-B91A-873CFDF6F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700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3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70971FA-4EE6-14FF-B77B-C55B5B0B28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9905998" cy="706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15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7D08D64A-DAE8-D50B-288B-9A19C8780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700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66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DEA3698-368E-B84E-0E1B-28EFDFFF374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9905998" cy="706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7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74BAC98-8581-4B4C-DF3C-4B9775500BE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9905998" cy="706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90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5BD90E4-C2DE-E20B-5310-181218B7307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1"/>
            <a:ext cx="9905998" cy="706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5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ーブル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9CA3C5F3-6A71-71EE-4CD4-52E0F1425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906001" cy="699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683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740EA2A-CB73-4B0E-332E-8BB772963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906001" cy="700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448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25</Words>
  <Application>Microsoft Macintosh PowerPoint</Application>
  <PresentationFormat>A4 210 x 297 mm</PresentationFormat>
  <Paragraphs>5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Noto Sans CJK JP Regular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フジマニ フジマニ</dc:creator>
  <cp:lastModifiedBy>フジマニ フジマニ</cp:lastModifiedBy>
  <cp:revision>6</cp:revision>
  <dcterms:created xsi:type="dcterms:W3CDTF">2024-09-13T02:35:58Z</dcterms:created>
  <dcterms:modified xsi:type="dcterms:W3CDTF">2025-09-04T00:22:43Z</dcterms:modified>
</cp:coreProperties>
</file>