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7E3F10B2-5DC3-8930-3C8E-E3269BFE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EAACB045-74E9-0B8B-D4CB-4BFA3A22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38</cp:revision>
  <dcterms:created xsi:type="dcterms:W3CDTF">2025-01-28T02:44:15Z</dcterms:created>
  <dcterms:modified xsi:type="dcterms:W3CDTF">2025-10-24T06:41:38Z</dcterms:modified>
</cp:coreProperties>
</file>