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文字が書か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B30B30C0-A091-CBDB-E335-DF8AEFD1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F2DE9A7A-7101-3623-F5AD-F0C362C77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46</cp:revision>
  <dcterms:created xsi:type="dcterms:W3CDTF">2025-01-28T02:44:15Z</dcterms:created>
  <dcterms:modified xsi:type="dcterms:W3CDTF">2025-10-27T02:18:35Z</dcterms:modified>
</cp:coreProperties>
</file>