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文字が書か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D0CF53D8-31DD-BF14-B668-1064808D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B722D80-616E-1829-B2EE-1010A0AFD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49</cp:revision>
  <dcterms:created xsi:type="dcterms:W3CDTF">2025-01-28T02:44:15Z</dcterms:created>
  <dcterms:modified xsi:type="dcterms:W3CDTF">2025-10-28T07:29:39Z</dcterms:modified>
</cp:coreProperties>
</file>