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55EE2046-C580-E82A-C1B1-5DE5CCF9E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34AA15C4-8C65-19E4-0AEA-5BFD9A44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35</cp:revision>
  <dcterms:created xsi:type="dcterms:W3CDTF">2025-01-28T02:44:15Z</dcterms:created>
  <dcterms:modified xsi:type="dcterms:W3CDTF">2025-10-24T04:39:33Z</dcterms:modified>
</cp:coreProperties>
</file>