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9"/>
  </p:normalViewPr>
  <p:slideViewPr>
    <p:cSldViewPr snapToGrid="0">
      <p:cViewPr varScale="1">
        <p:scale>
          <a:sx n="76" d="100"/>
          <a:sy n="76" d="100"/>
        </p:scale>
        <p:origin x="32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建物の前の道路標識&#10;&#10;AI 生成コンテンツは誤りを含む可能性があります。">
            <a:extLst>
              <a:ext uri="{FF2B5EF4-FFF2-40B4-BE49-F238E27FC236}">
                <a16:creationId xmlns:a16="http://schemas.microsoft.com/office/drawing/2014/main" id="{1DE382A3-B84F-52D3-C081-E5B6BA1A9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4" y="1"/>
            <a:ext cx="7564361" cy="10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091FCAE-A917-6CAE-C68D-0CF90DE9D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7561683" cy="1069181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27</cp:revision>
  <dcterms:created xsi:type="dcterms:W3CDTF">2025-01-28T02:44:15Z</dcterms:created>
  <dcterms:modified xsi:type="dcterms:W3CDTF">2025-10-24T01:31:58Z</dcterms:modified>
</cp:coreProperties>
</file>