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店の看板の文字&#10;&#10;AI 生成コンテンツは誤りを含む可能性があります。">
            <a:extLst>
              <a:ext uri="{FF2B5EF4-FFF2-40B4-BE49-F238E27FC236}">
                <a16:creationId xmlns:a16="http://schemas.microsoft.com/office/drawing/2014/main" id="{6F63C88E-52FA-E4E7-71C0-9A7DAF29F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71CC5C5E-DFBA-EB9A-FCE4-3A28EEC04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60679" cy="106903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43</cp:revision>
  <dcterms:created xsi:type="dcterms:W3CDTF">2025-01-28T02:44:15Z</dcterms:created>
  <dcterms:modified xsi:type="dcterms:W3CDTF">2025-10-27T01:31:27Z</dcterms:modified>
</cp:coreProperties>
</file>