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壁に掛けら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AB30969E-44B7-E1D6-4E4D-67BBDCE6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E10511F4-8328-AFFB-FC16-43E6FEAE7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44</cp:revision>
  <dcterms:created xsi:type="dcterms:W3CDTF">2025-01-28T02:44:15Z</dcterms:created>
  <dcterms:modified xsi:type="dcterms:W3CDTF">2025-10-27T01:45:06Z</dcterms:modified>
</cp:coreProperties>
</file>