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529"/>
  </p:normalViewPr>
  <p:slideViewPr>
    <p:cSldViewPr snapToGrid="0">
      <p:cViewPr varScale="1">
        <p:scale>
          <a:sx n="76" d="100"/>
          <a:sy n="76" d="100"/>
        </p:scale>
        <p:origin x="32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店の名前が書いてある｜｜｜ｐ&#10;&#10;AI 生成コンテンツは誤りを含む可能性があります。">
            <a:extLst>
              <a:ext uri="{FF2B5EF4-FFF2-40B4-BE49-F238E27FC236}">
                <a16:creationId xmlns:a16="http://schemas.microsoft.com/office/drawing/2014/main" id="{C2B92014-4B87-CD0D-DC1D-6BBF04BC9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5555"/>
            <a:ext cx="7558088" cy="1068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グラフィカル ユーザー インターフェイス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9A22C0E6-1503-32FD-F4D7-D05BC09B6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19"/>
            <a:ext cx="7560679" cy="1069039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31</cp:revision>
  <dcterms:created xsi:type="dcterms:W3CDTF">2025-01-28T02:44:15Z</dcterms:created>
  <dcterms:modified xsi:type="dcterms:W3CDTF">2025-10-24T03:38:38Z</dcterms:modified>
</cp:coreProperties>
</file>