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壁に取り付けられた店の看板の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5C3D564F-EAA9-3FE0-A469-96F02D83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8EC5FDCD-5A54-E1E7-B29B-56C514AEE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32</cp:revision>
  <dcterms:created xsi:type="dcterms:W3CDTF">2025-01-28T02:44:15Z</dcterms:created>
  <dcterms:modified xsi:type="dcterms:W3CDTF">2025-10-24T04:06:25Z</dcterms:modified>
</cp:coreProperties>
</file>