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4"/>
    <p:restoredTop sz="94529"/>
  </p:normalViewPr>
  <p:slideViewPr>
    <p:cSldViewPr snapToGrid="0">
      <p:cViewPr varScale="1">
        <p:scale>
          <a:sx n="76" d="100"/>
          <a:sy n="76" d="100"/>
        </p:scale>
        <p:origin x="32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2025/10/23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建物に掛けられた看板&#10;&#10;AI 生成コンテンツは誤りを含む可能性があります。">
            <a:extLst>
              <a:ext uri="{FF2B5EF4-FFF2-40B4-BE49-F238E27FC236}">
                <a16:creationId xmlns:a16="http://schemas.microsoft.com/office/drawing/2014/main" id="{CBF6E5FB-96B4-A541-3283-803A92C38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25"/>
            <a:ext cx="7629769" cy="1069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36709A96-978B-0A3F-7132-A4DBECB50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7561683" cy="1069181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52A78B-86D6-8AC7-F5A3-C9C63B2101B7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463AD-AB6D-4642-F1B6-C49C58007A9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5AEE41-FA05-D852-7AAF-1850D1BD75D7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25</cp:revision>
  <dcterms:created xsi:type="dcterms:W3CDTF">2025-01-28T02:44:15Z</dcterms:created>
  <dcterms:modified xsi:type="dcterms:W3CDTF">2025-10-23T08:38:29Z</dcterms:modified>
</cp:coreProperties>
</file>