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7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254"/>
    <p:restoredTop sz="94529"/>
  </p:normalViewPr>
  <p:slideViewPr>
    <p:cSldViewPr snapToGrid="0">
      <p:cViewPr varScale="1">
        <p:scale>
          <a:sx n="76" d="100"/>
          <a:sy n="76" d="100"/>
        </p:scale>
        <p:origin x="3240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2D1DF-13AA-9D40-A9F6-C5631C1EF70A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30259C-2BB1-3D46-9FF1-56DD8A7BE1B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131507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30259C-2BB1-3D46-9FF1-56DD8A7BE1BF}" type="slidenum">
              <a:rPr kumimoji="1" lang="ja-JP" altLang="en-US" smtClean="0"/>
              <a:t>2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78366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032597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850839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3624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77598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>
                    <a:tint val="82000"/>
                  </a:schemeClr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82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82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1424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5175535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46982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479659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528776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989690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FD28F2-1FAF-EF4D-B02D-F6D0A7015EBB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77373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8FD28F2-1FAF-EF4D-B02D-F6D0A7015EBB}" type="datetimeFigureOut">
              <a:rPr kumimoji="1" lang="ja-JP" altLang="en-US" smtClean="0"/>
              <a:t>2025/10/27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0CF156A-9877-5B4F-8F78-0CB560FC16CD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7668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建物に掛けられた看板&#10;&#10;AI 生成コンテンツは誤りを含む可能性があります。">
            <a:extLst>
              <a:ext uri="{FF2B5EF4-FFF2-40B4-BE49-F238E27FC236}">
                <a16:creationId xmlns:a16="http://schemas.microsoft.com/office/drawing/2014/main" id="{992186A2-0E1A-C3E9-D47F-362E9B8508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6" y="5555"/>
            <a:ext cx="7560431" cy="10686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76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 descr="グラフィカル ユーザー インターフェイス が含まれている画像&#10;&#10;AI 生成コンテンツは誤りを含む可能性があります。">
            <a:extLst>
              <a:ext uri="{FF2B5EF4-FFF2-40B4-BE49-F238E27FC236}">
                <a16:creationId xmlns:a16="http://schemas.microsoft.com/office/drawing/2014/main" id="{F8171265-B6EA-3761-57CA-164685F44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419"/>
            <a:ext cx="7559675" cy="10688973"/>
          </a:xfrm>
          <a:prstGeom prst="rect">
            <a:avLst/>
          </a:prstGeom>
        </p:spPr>
      </p:pic>
      <p:sp>
        <p:nvSpPr>
          <p:cNvPr id="11" name="テキスト ボックス 10">
            <a:extLst>
              <a:ext uri="{FF2B5EF4-FFF2-40B4-BE49-F238E27FC236}">
                <a16:creationId xmlns:a16="http://schemas.microsoft.com/office/drawing/2014/main" id="{C60B197E-547C-A149-F94F-FEA128971083}"/>
              </a:ext>
            </a:extLst>
          </p:cNvPr>
          <p:cNvSpPr txBox="1"/>
          <p:nvPr/>
        </p:nvSpPr>
        <p:spPr>
          <a:xfrm>
            <a:off x="9144000" y="8655269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5B52A78B-86D6-8AC7-F5A3-C9C63B2101B7}"/>
              </a:ext>
            </a:extLst>
          </p:cNvPr>
          <p:cNvSpPr txBox="1"/>
          <p:nvPr/>
        </p:nvSpPr>
        <p:spPr>
          <a:xfrm>
            <a:off x="288235" y="9770166"/>
            <a:ext cx="19615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dirty="0"/>
              <a:t>Tel. 045-306-9818</a:t>
            </a:r>
            <a:endParaRPr kumimoji="1" lang="ja-JP" altLang="en-US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525463AD-AB6D-4642-F1B6-C49C58007A90}"/>
              </a:ext>
            </a:extLst>
          </p:cNvPr>
          <p:cNvSpPr txBox="1"/>
          <p:nvPr/>
        </p:nvSpPr>
        <p:spPr>
          <a:xfrm>
            <a:off x="288235" y="10045881"/>
            <a:ext cx="3190461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1050"/>
              <a:t>株式会社モバスタ</a:t>
            </a:r>
          </a:p>
        </p:txBody>
      </p:sp>
      <p:sp>
        <p:nvSpPr>
          <p:cNvPr id="5" name="テキスト ボックス 4">
            <a:extLst>
              <a:ext uri="{FF2B5EF4-FFF2-40B4-BE49-F238E27FC236}">
                <a16:creationId xmlns:a16="http://schemas.microsoft.com/office/drawing/2014/main" id="{215AEE41-FA05-D852-7AAF-1850D1BD75D7}"/>
              </a:ext>
            </a:extLst>
          </p:cNvPr>
          <p:cNvSpPr txBox="1"/>
          <p:nvPr/>
        </p:nvSpPr>
        <p:spPr>
          <a:xfrm>
            <a:off x="288235" y="10225446"/>
            <a:ext cx="412611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〒</a:t>
            </a:r>
            <a:r>
              <a:rPr lang="en-US" altLang="ja-JP" sz="1000" dirty="0">
                <a:solidFill>
                  <a:srgbClr val="141413"/>
                </a:solidFill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231</a:t>
            </a:r>
            <a:r>
              <a:rPr lang="en-US" altLang="ja-JP" sz="1000" dirty="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-0862 </a:t>
            </a:r>
            <a:r>
              <a:rPr lang="ja-JP" altLang="en-US" sz="1000">
                <a:solidFill>
                  <a:srgbClr val="141413"/>
                </a:solidFill>
                <a:effectLst/>
                <a:latin typeface="Noto Sans CJK JP Regular" panose="020B0500000000000000" pitchFamily="34" charset="-128"/>
                <a:ea typeface="Noto Sans CJK JP Regular" panose="020B0500000000000000" pitchFamily="34" charset="-128"/>
              </a:rPr>
              <a:t>神奈川県横浜市中区山手町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27-5</a:t>
            </a:r>
            <a:r>
              <a:rPr lang="ja-JP" altLang="en-US" sz="100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　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https://</a:t>
            </a:r>
            <a:r>
              <a:rPr lang="en-US" altLang="ja-JP" sz="1000" dirty="0" err="1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movasta.co.jp</a:t>
            </a:r>
            <a:r>
              <a:rPr lang="en-US" altLang="ja-JP" sz="1000" dirty="0">
                <a:solidFill>
                  <a:srgbClr val="141413"/>
                </a:solidFill>
                <a:latin typeface="Helvetica" pitchFamily="2" charset="0"/>
                <a:ea typeface="Noto Sans CJK JP Regular" panose="020B0500000000000000" pitchFamily="34" charset="-128"/>
              </a:rPr>
              <a:t>/</a:t>
            </a:r>
            <a:endParaRPr lang="en" altLang="ja-JP" sz="1000" dirty="0">
              <a:solidFill>
                <a:srgbClr val="141413"/>
              </a:solidFill>
              <a:effectLst/>
              <a:latin typeface="Helvetic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65738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テーマ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游ゴシック Light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405</TotalTime>
  <Words>21</Words>
  <Application>Microsoft Macintosh PowerPoint</Application>
  <PresentationFormat>ユーザー設定</PresentationFormat>
  <Paragraphs>4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9" baseType="lpstr">
      <vt:lpstr>Noto Sans CJK JP Regular</vt:lpstr>
      <vt:lpstr>游ゴシック</vt:lpstr>
      <vt:lpstr>Aptos</vt:lpstr>
      <vt:lpstr>Aptos Display</vt:lpstr>
      <vt:lpstr>Arial</vt:lpstr>
      <vt:lpstr>Helvetica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フジマニ フジマニ</dc:creator>
  <cp:lastModifiedBy>フジマニ フジマニ</cp:lastModifiedBy>
  <cp:revision>47</cp:revision>
  <dcterms:created xsi:type="dcterms:W3CDTF">2025-01-28T02:44:15Z</dcterms:created>
  <dcterms:modified xsi:type="dcterms:W3CDTF">2025-10-27T02:51:09Z</dcterms:modified>
</cp:coreProperties>
</file>