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F017B285-5156-F8E0-3905-386AC7CA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9B52E8F-E026-009C-CF67-DB45CCB8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28</cp:revision>
  <dcterms:created xsi:type="dcterms:W3CDTF">2025-01-28T02:44:15Z</dcterms:created>
  <dcterms:modified xsi:type="dcterms:W3CDTF">2025-10-24T01:39:51Z</dcterms:modified>
</cp:coreProperties>
</file>