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道路と道路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8FE9273D-5FAE-31FE-E8CB-FF731A0F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DB0A9C8E-0C5E-47D3-12A0-182FA5AF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37</cp:revision>
  <dcterms:created xsi:type="dcterms:W3CDTF">2025-01-28T02:44:15Z</dcterms:created>
  <dcterms:modified xsi:type="dcterms:W3CDTF">2025-10-24T06:19:36Z</dcterms:modified>
</cp:coreProperties>
</file>