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212D592D-378D-4D5A-A3AC-398781065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4235772-F6DB-AC71-00E4-F8CC473A3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29</cp:revision>
  <dcterms:created xsi:type="dcterms:W3CDTF">2025-01-28T02:44:15Z</dcterms:created>
  <dcterms:modified xsi:type="dcterms:W3CDTF">2025-10-24T01:51:19Z</dcterms:modified>
</cp:coreProperties>
</file>