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9"/>
  </p:normalViewPr>
  <p:slideViewPr>
    <p:cSldViewPr snapToGrid="0">
      <p:cViewPr varScale="1">
        <p:scale>
          <a:sx n="76" d="100"/>
          <a:sy n="76" d="100"/>
        </p:scale>
        <p:origin x="3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72370F32-5BCB-82F9-BDF7-A396FCC80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47308842-2A02-C28E-9586-5D92D45A2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60679" cy="106903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48</cp:revision>
  <dcterms:created xsi:type="dcterms:W3CDTF">2025-01-28T02:44:15Z</dcterms:created>
  <dcterms:modified xsi:type="dcterms:W3CDTF">2025-10-28T07:23:29Z</dcterms:modified>
</cp:coreProperties>
</file>