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/>
    <p:restoredTop sz="94529"/>
  </p:normalViewPr>
  <p:slideViewPr>
    <p:cSldViewPr snapToGrid="0">
      <p:cViewPr varScale="1">
        <p:scale>
          <a:sx n="76" d="100"/>
          <a:sy n="76" d="100"/>
        </p:scale>
        <p:origin x="38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白黒の写真にテキストが書いてある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A8A04AF1-9999-335E-6EA5-EAA00B953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5906E6CB-F35B-10E3-EF2C-208566C8E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20</cp:revision>
  <dcterms:created xsi:type="dcterms:W3CDTF">2025-01-28T02:44:15Z</dcterms:created>
  <dcterms:modified xsi:type="dcterms:W3CDTF">2025-10-02T08:16:54Z</dcterms:modified>
</cp:coreProperties>
</file>