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/>
    <p:restoredTop sz="94529"/>
  </p:normalViewPr>
  <p:slideViewPr>
    <p:cSldViewPr snapToGrid="0">
      <p:cViewPr varScale="1">
        <p:scale>
          <a:sx n="76" d="100"/>
          <a:sy n="76" d="100"/>
        </p:scale>
        <p:origin x="38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店の看板と道路&#10;&#10;AI 生成コンテンツは誤りを含む可能性があります。">
            <a:extLst>
              <a:ext uri="{FF2B5EF4-FFF2-40B4-BE49-F238E27FC236}">
                <a16:creationId xmlns:a16="http://schemas.microsoft.com/office/drawing/2014/main" id="{C72444A5-52DA-2640-05BD-B74B7A23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2767FBF5-B4D7-7979-1B8B-8BBF9B43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22</cp:revision>
  <dcterms:created xsi:type="dcterms:W3CDTF">2025-01-28T02:44:15Z</dcterms:created>
  <dcterms:modified xsi:type="dcterms:W3CDTF">2025-10-02T08:17:50Z</dcterms:modified>
</cp:coreProperties>
</file>