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じょうご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6E5C226-D6E9-9532-1216-7BCFF5FC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CCBD922-6AFB-1CE4-B963-89551D40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40</cp:revision>
  <dcterms:created xsi:type="dcterms:W3CDTF">2025-01-28T02:44:15Z</dcterms:created>
  <dcterms:modified xsi:type="dcterms:W3CDTF">2025-10-24T06:57:59Z</dcterms:modified>
</cp:coreProperties>
</file>