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6741F72D-BBD1-69CF-4EE0-A6AA1AFB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C75EC0D-128A-37C4-DBA2-37FC16640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45</cp:revision>
  <dcterms:created xsi:type="dcterms:W3CDTF">2025-01-28T02:44:15Z</dcterms:created>
  <dcterms:modified xsi:type="dcterms:W3CDTF">2025-10-27T02:02:49Z</dcterms:modified>
</cp:coreProperties>
</file>