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レストランの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5405642C-FCFD-79D1-5574-29AE107B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42C440A-1640-5976-32F5-4C4EFB1A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30</cp:revision>
  <dcterms:created xsi:type="dcterms:W3CDTF">2025-01-28T02:44:15Z</dcterms:created>
  <dcterms:modified xsi:type="dcterms:W3CDTF">2025-10-24T02:08:33Z</dcterms:modified>
</cp:coreProperties>
</file>