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店の名前が書いてある｜｜｜ｐ&#10;&#10;AI 生成コンテンツは誤りを含む可能性があります。">
            <a:extLst>
              <a:ext uri="{FF2B5EF4-FFF2-40B4-BE49-F238E27FC236}">
                <a16:creationId xmlns:a16="http://schemas.microsoft.com/office/drawing/2014/main" id="{6CDA8948-AC7B-FD18-74EC-6DCD6FF6C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4F679E44-5CF7-3A8E-8EF3-83A0BE6F2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34</cp:revision>
  <dcterms:created xsi:type="dcterms:W3CDTF">2025-01-28T02:44:15Z</dcterms:created>
  <dcterms:modified xsi:type="dcterms:W3CDTF">2025-10-24T04:23:56Z</dcterms:modified>
</cp:coreProperties>
</file>