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屋外, 建物, 記号, ストリー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D70AD3E-DB6B-1AF7-003B-BAAC915E4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6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40908717-3E25-8780-B34D-E8D7DFF5B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59675" cy="1068897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36</cp:revision>
  <dcterms:created xsi:type="dcterms:W3CDTF">2025-01-28T02:44:15Z</dcterms:created>
  <dcterms:modified xsi:type="dcterms:W3CDTF">2025-10-24T06:10:27Z</dcterms:modified>
</cp:coreProperties>
</file>