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24F3C7F4-5516-6354-15F0-E61AD6E5A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5BD4FC23-71ED-B94D-177A-F238BBC4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59675" cy="106907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26</cp:revision>
  <dcterms:created xsi:type="dcterms:W3CDTF">2025-01-28T02:44:15Z</dcterms:created>
  <dcterms:modified xsi:type="dcterms:W3CDTF">2025-10-24T00:57:33Z</dcterms:modified>
</cp:coreProperties>
</file>