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9"/>
  </p:normalViewPr>
  <p:slideViewPr>
    <p:cSldViewPr snapToGrid="0">
      <p:cViewPr varScale="1">
        <p:scale>
          <a:sx n="76" d="100"/>
          <a:sy n="76" d="100"/>
        </p:scale>
        <p:origin x="3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建物に掛けられた看板&#10;&#10;AI 生成コンテンツは誤りを含む可能性があります。">
            <a:extLst>
              <a:ext uri="{FF2B5EF4-FFF2-40B4-BE49-F238E27FC236}">
                <a16:creationId xmlns:a16="http://schemas.microsoft.com/office/drawing/2014/main" id="{BE93B05A-08E2-8D52-B295-3316FB7F8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7A3045E-BCEC-64C7-0D0A-E659AAA47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873"/>
            <a:ext cx="7590233" cy="1064894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43</cp:revision>
  <dcterms:created xsi:type="dcterms:W3CDTF">2025-01-28T02:44:15Z</dcterms:created>
  <dcterms:modified xsi:type="dcterms:W3CDTF">2025-11-07T07:01:42Z</dcterms:modified>
</cp:coreProperties>
</file>