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壁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5299D6FE-ACED-F8C5-1A77-087CEF03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494CCBD4-7F43-0A4F-7608-FBEB6CD31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873"/>
            <a:ext cx="7590233" cy="106489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53</cp:revision>
  <dcterms:created xsi:type="dcterms:W3CDTF">2025-01-28T02:44:15Z</dcterms:created>
  <dcterms:modified xsi:type="dcterms:W3CDTF">2025-11-07T07:33:25Z</dcterms:modified>
</cp:coreProperties>
</file>