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640C08BB-A066-E86B-A2A9-541A1849D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76B955D-2DDA-24A2-CA4B-CC3A9352A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23"/>
            <a:ext cx="7624229" cy="106966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51</cp:revision>
  <dcterms:created xsi:type="dcterms:W3CDTF">2025-01-28T02:44:15Z</dcterms:created>
  <dcterms:modified xsi:type="dcterms:W3CDTF">2025-11-07T07:13:34Z</dcterms:modified>
</cp:coreProperties>
</file>