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F55A89D-6592-BFFE-F31D-D8D9CCC7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245056B-E003-BF7A-978A-9988F20F9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54</cp:revision>
  <dcterms:created xsi:type="dcterms:W3CDTF">2025-01-28T02:44:15Z</dcterms:created>
  <dcterms:modified xsi:type="dcterms:W3CDTF">2025-11-10T06:17:21Z</dcterms:modified>
</cp:coreProperties>
</file>