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7"/>
    <p:restoredTop sz="94521"/>
  </p:normalViewPr>
  <p:slideViewPr>
    <p:cSldViewPr snapToGrid="0">
      <p:cViewPr>
        <p:scale>
          <a:sx n="88" d="100"/>
          <a:sy n="88" d="100"/>
        </p:scale>
        <p:origin x="1736" y="-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B655D461-E272-AC0F-5443-2D45736A9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FF48022-B51F-EFB3-DAD9-C1CE067AB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7620792" cy="1069181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360663" y="9697738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360663" y="9973453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360663" y="10153018"/>
            <a:ext cx="4126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</a:p>
          <a:p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21</Words>
  <Application>Microsoft Macintosh PowerPoint</Application>
  <PresentationFormat>ユーザー設定</PresentationFormat>
  <Paragraphs>5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26</cp:revision>
  <dcterms:created xsi:type="dcterms:W3CDTF">2025-01-28T02:44:15Z</dcterms:created>
  <dcterms:modified xsi:type="dcterms:W3CDTF">2026-03-13T05:14:58Z</dcterms:modified>
</cp:coreProperties>
</file>