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1"/>
  </p:normalViewPr>
  <p:slideViewPr>
    <p:cSldViewPr snapToGrid="0">
      <p:cViewPr varScale="1">
        <p:scale>
          <a:sx n="77" d="100"/>
          <a:sy n="77" d="100"/>
        </p:scale>
        <p:origin x="3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の前の道路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1DE382A3-B84F-52D3-C081-E5B6BA1A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" y="1"/>
            <a:ext cx="7564361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F8D3A1A-BABE-3FA4-B245-AADF0DD0F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7561683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</a:p>
          <a:p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21</Words>
  <Application>Microsoft Macintosh PowerPoint</Application>
  <PresentationFormat>ユーザー設定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29</cp:revision>
  <dcterms:created xsi:type="dcterms:W3CDTF">2025-01-28T02:44:15Z</dcterms:created>
  <dcterms:modified xsi:type="dcterms:W3CDTF">2026-03-19T05:46:03Z</dcterms:modified>
</cp:coreProperties>
</file>