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 varScale="1">
        <p:scale>
          <a:sx n="77" d="100"/>
          <a:sy n="77" d="100"/>
        </p:scale>
        <p:origin x="3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CBF6E5FB-96B4-A541-3283-803A92C3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5"/>
            <a:ext cx="7629769" cy="106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3315531-2ADF-01DE-64E0-6D47F64C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27</cp:revision>
  <dcterms:created xsi:type="dcterms:W3CDTF">2025-01-28T02:44:15Z</dcterms:created>
  <dcterms:modified xsi:type="dcterms:W3CDTF">2026-03-13T04:46:40Z</dcterms:modified>
</cp:coreProperties>
</file>